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jpg" ContentType="image/png"/>
  <Override PartName="/ppt/media/image17.jpg" ContentType="image/png"/>
  <Override PartName="/ppt/media/image18.jpg" ContentType="image/png"/>
  <Override PartName="/ppt/media/image19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92" r:id="rId3"/>
    <p:sldId id="265" r:id="rId4"/>
    <p:sldId id="273" r:id="rId5"/>
    <p:sldId id="274" r:id="rId6"/>
    <p:sldId id="275" r:id="rId7"/>
    <p:sldId id="276" r:id="rId8"/>
    <p:sldId id="281" r:id="rId9"/>
    <p:sldId id="285" r:id="rId10"/>
    <p:sldId id="257" r:id="rId11"/>
    <p:sldId id="277" r:id="rId12"/>
    <p:sldId id="283" r:id="rId13"/>
    <p:sldId id="279" r:id="rId14"/>
    <p:sldId id="278" r:id="rId15"/>
    <p:sldId id="282" r:id="rId16"/>
    <p:sldId id="280" r:id="rId17"/>
    <p:sldId id="284" r:id="rId18"/>
    <p:sldId id="290" r:id="rId19"/>
    <p:sldId id="291" r:id="rId20"/>
    <p:sldId id="286" r:id="rId21"/>
    <p:sldId id="288" r:id="rId22"/>
    <p:sldId id="287" r:id="rId23"/>
    <p:sldId id="289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793"/>
  </p:normalViewPr>
  <p:slideViewPr>
    <p:cSldViewPr snapToGrid="0" snapToObjects="1">
      <p:cViewPr varScale="1">
        <p:scale>
          <a:sx n="107" d="100"/>
          <a:sy n="107" d="100"/>
        </p:scale>
        <p:origin x="200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8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16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846"/>
            <a:ext cx="8229600" cy="1143004"/>
          </a:xfrm>
        </p:spPr>
        <p:txBody>
          <a:bodyPr/>
          <a:lstStyle>
            <a:lvl1pPr>
              <a:defRPr b="1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8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185" y="1600202"/>
            <a:ext cx="6565570" cy="4384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8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85578" y="175589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0358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86" y="1729974"/>
            <a:ext cx="6565569" cy="4132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31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56" r:id="rId4"/>
    <p:sldLayoutId id="2147483650" r:id="rId5"/>
    <p:sldLayoutId id="2147483652" r:id="rId6"/>
    <p:sldLayoutId id="2147483655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856" y="3092998"/>
            <a:ext cx="801862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800" b="1" dirty="0">
                <a:latin typeface="Arial"/>
              </a:rPr>
              <a:t>CSE-5335: Presentation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479" y="5186379"/>
            <a:ext cx="5486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13409F"/>
                </a:solidFill>
              </a:rPr>
              <a:t>Section: 5335-002</a:t>
            </a:r>
          </a:p>
          <a:p>
            <a:pPr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79" y="5496375"/>
            <a:ext cx="600011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SPRING 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121" y="4296185"/>
            <a:ext cx="462138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u="sng" dirty="0">
                <a:solidFill>
                  <a:srgbClr val="13409F"/>
                </a:solidFill>
                <a:latin typeface="Arial"/>
              </a:rPr>
              <a:t>GROUP 9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rgbClr val="13409F"/>
                </a:solidFill>
                <a:latin typeface="Arial"/>
              </a:rPr>
              <a:t>Nishank</a:t>
            </a:r>
            <a:r>
              <a:rPr lang="en-US" sz="1200" dirty="0">
                <a:solidFill>
                  <a:srgbClr val="13409F"/>
                </a:solidFill>
                <a:latin typeface="Arial"/>
              </a:rPr>
              <a:t> Gujar (1001861756)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13409F"/>
                </a:solidFill>
                <a:latin typeface="Arial"/>
              </a:rPr>
              <a:t>Manasa Mohan Kumar (1001869268)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13409F"/>
                </a:solidFill>
                <a:latin typeface="Arial"/>
              </a:rPr>
              <a:t>K S Pavan Krishna (1001935714)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67813" y="5053315"/>
            <a:ext cx="48869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24AE05-116B-47A9-8E0C-9633DBCE7CE4}"/>
              </a:ext>
            </a:extLst>
          </p:cNvPr>
          <p:cNvSpPr txBox="1"/>
          <p:nvPr/>
        </p:nvSpPr>
        <p:spPr>
          <a:xfrm>
            <a:off x="430856" y="3753345"/>
            <a:ext cx="801862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800" b="1" dirty="0">
                <a:solidFill>
                  <a:srgbClr val="0070C0"/>
                </a:solidFill>
                <a:latin typeface="Arial"/>
              </a:rPr>
              <a:t>SIREMAR </a:t>
            </a:r>
            <a:r>
              <a:rPr lang="en-US" sz="1000" b="1" dirty="0">
                <a:solidFill>
                  <a:srgbClr val="0070C0"/>
                </a:solidFill>
                <a:latin typeface="Arial"/>
              </a:rPr>
              <a:t>For the People of Margarita</a:t>
            </a:r>
            <a:endParaRPr lang="en-US" sz="3800" b="1" dirty="0">
              <a:solidFill>
                <a:srgbClr val="007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46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939"/>
          </a:xfrm>
        </p:spPr>
        <p:txBody>
          <a:bodyPr>
            <a:normAutofit/>
          </a:bodyPr>
          <a:lstStyle/>
          <a:p>
            <a:r>
              <a:rPr lang="en-US" sz="2800" u="sng" dirty="0"/>
              <a:t>Landing Page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E4E2826-FE50-4C86-84CE-A9B283B4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939"/>
            <a:ext cx="9144000" cy="50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C4174B-DD7C-4772-95E6-2B5C2293411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1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/>
              <a:t>Login Page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8D3F3D2-5045-46BD-AABE-7E3F7D2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939"/>
            <a:ext cx="9151503" cy="49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Registration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38F2C-5D1B-77EB-E4A9-F16033EBF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" b="6104"/>
          <a:stretch/>
        </p:blipFill>
        <p:spPr>
          <a:xfrm>
            <a:off x="0" y="817283"/>
            <a:ext cx="9144000" cy="52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1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A73812-3052-4F7A-B812-D77308E814DC}"/>
              </a:ext>
            </a:extLst>
          </p:cNvPr>
          <p:cNvSpPr txBox="1">
            <a:spLocks/>
          </p:cNvSpPr>
          <p:nvPr/>
        </p:nvSpPr>
        <p:spPr>
          <a:xfrm>
            <a:off x="457200" y="-31175"/>
            <a:ext cx="8229600" cy="114300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Dashboard (Admin)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2A613-BE4D-0406-100A-5EDEC90B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540327"/>
            <a:ext cx="8977744" cy="56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B18154-BCA0-4D5E-AECC-C3AE8850D41C}"/>
              </a:ext>
            </a:extLst>
          </p:cNvPr>
          <p:cNvSpPr txBox="1">
            <a:spLocks/>
          </p:cNvSpPr>
          <p:nvPr/>
        </p:nvSpPr>
        <p:spPr>
          <a:xfrm>
            <a:off x="457200" y="-2"/>
            <a:ext cx="8229600" cy="114300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Dashboard (Inspector)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4BAC0-356F-1866-7280-BACC2A31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522514"/>
            <a:ext cx="9013371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89" y="9699"/>
            <a:ext cx="8229600" cy="1143004"/>
          </a:xfrm>
        </p:spPr>
        <p:txBody>
          <a:bodyPr>
            <a:normAutofit/>
          </a:bodyPr>
          <a:lstStyle/>
          <a:p>
            <a:r>
              <a:rPr lang="en-US" sz="2800" u="sng" dirty="0"/>
              <a:t>Dashboard (Resident)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1A89B-5917-52E2-141E-07DE88F22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4" b="5688"/>
          <a:stretch/>
        </p:blipFill>
        <p:spPr>
          <a:xfrm>
            <a:off x="0" y="935580"/>
            <a:ext cx="9144000" cy="49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FBF82B-D78F-4061-8F52-35F75F661D41}"/>
              </a:ext>
            </a:extLst>
          </p:cNvPr>
          <p:cNvSpPr txBox="1">
            <a:spLocks/>
          </p:cNvSpPr>
          <p:nvPr/>
        </p:nvSpPr>
        <p:spPr>
          <a:xfrm>
            <a:off x="541089" y="232007"/>
            <a:ext cx="8229600" cy="114300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Blog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74322CB0-CE15-4C81-ADDE-51E7A6C2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981"/>
            <a:ext cx="9144000" cy="51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459" y="0"/>
            <a:ext cx="8229600" cy="1143004"/>
          </a:xfrm>
        </p:spPr>
        <p:txBody>
          <a:bodyPr>
            <a:normAutofit/>
          </a:bodyPr>
          <a:lstStyle/>
          <a:p>
            <a:r>
              <a:rPr lang="en-US" sz="2800" u="sng" dirty="0"/>
              <a:t>Chat Page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3230087"/>
            <a:ext cx="8229600" cy="73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FBBE4-F81F-9AAD-CDF0-5524206B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" y="822365"/>
            <a:ext cx="8799616" cy="54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8881-46A6-8767-F34A-BA2B3F06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6899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42E4C9-86A9-F57B-F85B-1EE10905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299" r="-1036" b="6712"/>
          <a:stretch/>
        </p:blipFill>
        <p:spPr>
          <a:xfrm>
            <a:off x="0" y="1083623"/>
            <a:ext cx="9248750" cy="4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AEA8-56FD-8F01-ACBA-AE0A995D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767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BF8D-1AB9-2208-6CAD-B56DBE43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356656"/>
            <a:ext cx="8229600" cy="1143004"/>
          </a:xfrm>
        </p:spPr>
        <p:txBody>
          <a:bodyPr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3D5A-2159-3B95-6D22-286BA150D8CD}"/>
              </a:ext>
            </a:extLst>
          </p:cNvPr>
          <p:cNvSpPr txBox="1"/>
          <p:nvPr/>
        </p:nvSpPr>
        <p:spPr>
          <a:xfrm>
            <a:off x="1615046" y="2291939"/>
            <a:ext cx="681643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Siremar</a:t>
            </a:r>
            <a:r>
              <a:rPr lang="en-US" sz="2400" dirty="0"/>
              <a:t> is a Leading Edge Web Portal which Aims to keep a Dynamic count of all residents and provide all the necessary information to the residents of the beautiful island of Margarita located in South America.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4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55181" y="935665"/>
            <a:ext cx="8644270" cy="50823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as a Team with people who we did not know before the start of this semester, fixing times and having our meetings was also a challenge.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languages which are widely used in the industry like ReactJS &amp; Laravel to which our prior exposure was very limited.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Hosting an entire functioning website on cloud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the Requirements took a lot of discussion and Brain Storming.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Designing the Optimum Layout took multiple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make our website work with various browsers and devices, we have a Responsive Design, doing this was quite a challenge for every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Integrating each others work in one single final Project was also a very interesting new challenge for us.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05316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54774" y="714229"/>
            <a:ext cx="8834847" cy="54965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used a media background, which makes the website look mesmerizing.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implemented a TOGGLE button where users can switch between Dark/Light themes.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DASHBOARD has a user-friendly layout which makes it easy for the residents to use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DASHBOARD also has a TIPS section which helps the residents to have a secure web surfing experience. It also has a FAQ section for the residents where the most frequent queries are answered.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BLOG’s are SEO Optimized to get higher Search Engine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website has proper use of taglines, intuitive navigation, concise content, and strategic use of visuals.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User Creates their account in Person, IE: Though the Admin, The Default Password will be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LastName+First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 Digits of their Phone Number.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Design and make is Scalable.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Creative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63603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6878" y="439387"/>
            <a:ext cx="8953995" cy="578328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security of the website can be strengthened.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always room for a better user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minor bugs &amp; errors can be fixed with better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Forgot Password can be added for the user’s, the password can be made a minimum of 8 characters which consist of a combination of uppercase and lowercase letters, numbers and special symbols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Chat can be further improved with “Typing..” feature with Email Notifications.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Event’s to which User’s register can be added to their Google or iCloud Calendar.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Profile Photos can also be added to the Profile of the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Lead-times can be increased by better Optimization.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Resident is created by the Admin then they should reset their password once they login for the first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9215" y="0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429346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1268" y="1115737"/>
            <a:ext cx="7718961" cy="46823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Yes! We will add SIREMAR to our Portfolios as it shows our skills as a Front-end and a Full-stack Developer.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Adding ReactJS will be a huge addition to our Portfolios as huge companies like Facebook use ReactJS.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like 9GAG, BBC &amp; Pfizer are using LARAVEL as their web development framework.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of active websites using LARAVEL is over 646,000 and counting…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Addition to our Portfolio</a:t>
            </a:r>
          </a:p>
        </p:txBody>
      </p:sp>
    </p:spTree>
    <p:extLst>
      <p:ext uri="{BB962C8B-B14F-4D97-AF65-F5344CB8AC3E}">
        <p14:creationId xmlns:p14="http://schemas.microsoft.com/office/powerpoint/2010/main" val="398048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2769-325B-0644-BA80-F9B67E3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" y="3687163"/>
            <a:ext cx="8229600" cy="114300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46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79186" y="775983"/>
            <a:ext cx="6565569" cy="532700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(Hypertext Markup Language)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200" b="1" dirty="0">
                <a:solidFill>
                  <a:schemeClr val="tx2"/>
                </a:solidFill>
              </a:rPr>
              <a:t>It is a standardized system for tagging text files to achieve font, color, graphic, and hyperlink 	effects on World Wide Web pages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(Cascading Style Sheets)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200" b="1" dirty="0">
                <a:solidFill>
                  <a:schemeClr val="tx2"/>
                </a:solidFill>
              </a:rPr>
              <a:t>It provides the (visual and aural) layout, for a variety of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ReactJS (React JavaScript)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100" b="1" dirty="0">
                <a:solidFill>
                  <a:schemeClr val="tx2"/>
                </a:solidFill>
              </a:rPr>
              <a:t>It is a free and open-source front-end JavaScript library for building user interfaces based on UI 	components.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(Hypertext Preprocessor)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200" b="1" dirty="0">
                <a:solidFill>
                  <a:schemeClr val="tx2"/>
                </a:solidFill>
              </a:rPr>
              <a:t>PHP code is usually processed on a web server by a PHP interpreter implemented as a module, a 	daemon or as a Common Gateway Interface (CGI) executable.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(Structured Query Language)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200" b="1" dirty="0">
                <a:solidFill>
                  <a:schemeClr val="tx2"/>
                </a:solidFill>
              </a:rPr>
              <a:t>It is used to communicate with a database. According to ANSI (American National Standards 	Institute), it is the standard language for relational database management systems. SQL 	statements are used to perform tasks such as update data on a database or retrieve data from a 	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WordPress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300" b="1" dirty="0">
                <a:solidFill>
                  <a:schemeClr val="tx2"/>
                </a:solidFill>
              </a:rPr>
              <a:t>It is a content management system (CMS) written in PHP that uses a MySQL database. In 	non-geek speak, WordPress is the easiest and most powerful blogging and website 	builder in existence today.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Laravel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300" b="1" dirty="0">
                <a:solidFill>
                  <a:schemeClr val="tx2"/>
                </a:solidFill>
              </a:rPr>
              <a:t>It is a back-end PHP-based and open-source framework used for building a wide range of 	custom web applications. It's an entirely server-side framework that manages data with 	the help of Model-View-Controller (MVC) design which breaks an application back-end 	architecture into logical parts.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Socket.io</a:t>
            </a:r>
          </a:p>
          <a:p>
            <a:r>
              <a:rPr lang="en-US" sz="1300" b="1" dirty="0">
                <a:solidFill>
                  <a:schemeClr val="tx2"/>
                </a:solidFill>
              </a:rPr>
              <a:t>	It is a library that enables low-latency, bidirectional and event-based communication 	between a client and a server.</a:t>
            </a:r>
          </a:p>
          <a:p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10123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Code Snippets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F02D1-BAE4-4103-9616-A3BC53C6F977}"/>
              </a:ext>
            </a:extLst>
          </p:cNvPr>
          <p:cNvSpPr txBox="1"/>
          <p:nvPr/>
        </p:nvSpPr>
        <p:spPr>
          <a:xfrm>
            <a:off x="1228852" y="648683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HTML (Hypertext Markup Language)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BD11644-01AC-4F12-B2F9-750A807B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7" y="1018015"/>
            <a:ext cx="4220031" cy="517930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70C440-E654-47F1-BB6A-27B5284D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84" y="1018015"/>
            <a:ext cx="4126454" cy="51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Code Snippets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9245" y="648683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CSS (Cascading Style Sheet)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611CC2-7BED-468D-8B20-E6BD1A0D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9" y="1018015"/>
            <a:ext cx="4798502" cy="51439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B71D7A3-B58C-4C72-AD07-D97DD86A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55" y="1016038"/>
            <a:ext cx="2982286" cy="51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Code Snippets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6" y="71422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ReactJS (React JavaScript)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07C76D8-AAA8-498E-858C-0937EA8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08" y="1083562"/>
            <a:ext cx="3404372" cy="510031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0B3A1AA-A3C5-45F5-9BDD-74447040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70" y="1083561"/>
            <a:ext cx="4136022" cy="510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3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9186" y="191009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Code Snippets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185" y="714229"/>
            <a:ext cx="656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6092"/>
                </a:solidFill>
              </a:rPr>
              <a:t>PHP (Hypertext Preprocessor)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E664A74-57C1-4AF0-832B-01C12029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3" y="1157682"/>
            <a:ext cx="5198192" cy="257564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73CECA4-032E-4C90-8903-C28FCE5E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58" y="3355313"/>
            <a:ext cx="5405433" cy="27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9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8769D-5DC4-446B-8ADD-13826FC7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10" y="0"/>
            <a:ext cx="8805980" cy="62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8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BFCCD-00A1-4816-A83A-2FB62614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0" y="0"/>
            <a:ext cx="8830600" cy="62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2666</TotalTime>
  <Words>919</Words>
  <Application>Microsoft Macintosh PowerPoint</Application>
  <PresentationFormat>On-screen Show (4:3)</PresentationFormat>
  <Paragraphs>79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Landing Page</vt:lpstr>
      <vt:lpstr>PowerPoint Presentation</vt:lpstr>
      <vt:lpstr>PowerPoint Presentation</vt:lpstr>
      <vt:lpstr>PowerPoint Presentation</vt:lpstr>
      <vt:lpstr>PowerPoint Presentation</vt:lpstr>
      <vt:lpstr>Dashboard (Resident)</vt:lpstr>
      <vt:lpstr>PowerPoint Presentation</vt:lpstr>
      <vt:lpstr>Chat Page</vt:lpstr>
      <vt:lpstr>Database</vt:lpstr>
      <vt:lpstr>DEMO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Tackett</dc:creator>
  <cp:lastModifiedBy>Mohan Kumar, Manasa</cp:lastModifiedBy>
  <cp:revision>222</cp:revision>
  <dcterms:created xsi:type="dcterms:W3CDTF">2013-10-16T17:47:49Z</dcterms:created>
  <dcterms:modified xsi:type="dcterms:W3CDTF">2022-05-04T04:42:15Z</dcterms:modified>
</cp:coreProperties>
</file>